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8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DB9A0A-E895-829A-AEA4-5DCE16778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D47F534-4B5C-A180-B087-AAF3B95402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C5F626D-2997-B1BF-B742-B012E495D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10DC9D-C143-0EE7-8620-906CD47B8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8F5594-6B63-38E3-655A-6353D24D6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416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0B2D7C-04BB-F7D4-D0CE-DB7783766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F5728D5-E3FA-5108-0F4C-33456FC728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12ADDF-0D53-1988-2A20-87DCA7BC9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69C2C26-8C85-F953-B1C2-7A11DA424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DE38E4F-92FF-8AB0-2D84-77D6A9EE0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062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9CA373C-B598-116B-1130-CEDE1453AF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E85BB0E-EBD9-5D77-00B4-DA568E9AD9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BF9ADE-EF87-CCB1-CF62-CCEB9C51F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535612-7A46-FBC7-24E0-74F14699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9D62CA2-0AC9-E601-14E8-4DE09EE6A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137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6CF07F-C8F4-7945-C99D-43AA9D1F1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4303F1-D81F-C1F4-7F32-65CB2B169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B4C425-DA01-EFC4-F42F-2A70D284D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050D08-0A14-3AA4-36F8-0FE06C03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0350F3-0DD0-FF1D-6287-7BFD2463F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7061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68FF8D-8A36-18AB-B289-C5514F3D3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0AB084C-9B63-3FD9-25B0-FBD0F8492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3038F6C-20F3-F400-38E0-6522FEFD7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F3DDFD-5675-D272-9E68-C933434C2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BBB75F1-A9D3-2F94-AEA7-E541BCED2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1428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362EB2-D6AF-703D-5DDB-A0FB5CD6E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E5BA7F2-B938-151B-DDEE-4826B3BDB9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91FB6E6-0B7A-9C22-AD8F-FFB150CAB5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706D561-7538-116E-2718-CCFCAFD08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27DEB66-6491-6294-82D0-A9BED05A9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F4CE020-EAF9-BFE0-0B31-CDF67BF8E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0529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2E7F08-1C33-7A80-BAB5-E294FB8DD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65E003-8C89-483B-C245-4FC84A620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08B0E89-D8FD-A9BE-5B63-BBE86D232D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7BF88CF-21E4-4A1D-BBAA-D0CA8105E3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7481153-E997-1A29-1B17-7DD74A5F21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B959E9B-5645-2A63-BBE7-E9DFB86E0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8D6DE39-FF1B-211E-AC2D-55A0B4342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1FB6E68-82A9-CB9D-4F8F-4E404ECC9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9483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206E64-64DB-B27E-BBD7-DBB85C94E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C7A7208-0711-7D00-8C23-4FCB24BCA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26F661F-58AB-2B19-61DD-CF92EEF31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F4931EF-0687-CDE5-2FA5-FFD8C1CA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3249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4294F2F-7065-DA68-377A-761A1F56C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C758022-6EB7-A2C2-4427-ED47AE114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60F21D5-207D-393D-95E0-08C5A1CE2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1577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F69498-5EB3-72CA-6939-84517C08B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6C0D3CB-F53F-2185-10BB-F4EF89585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4A9AF79-B148-AC41-30AB-F0A0844F68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8BE2751-74CE-44E7-3C11-7963CD4D2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44AEA78-1088-7F6F-1528-39031AE21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0AD90DA-F2BA-0AAA-8CA1-F66746700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8754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2CFF6B3-D447-FD6F-A594-96964C76F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4BE6BD2D-A09C-6C55-12E4-22F78DC962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C82BB55-4053-1886-D081-D9FEF310A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2EF0611-40B0-C2D3-33ED-F874F84BA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C6FFA34-B3AD-0585-E148-EB8A6EAB7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5BD8C8E-C227-9D84-11E6-9541CDD53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26628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47716A-6E1B-BE6A-2D34-793ABFD4C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534F39A-14EB-7C34-E257-7399B3A34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579206C-11F9-D3C6-9538-4185218AE9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DDE41-1650-0D4C-96F4-0097BEEB5760}" type="datetimeFigureOut">
              <a:rPr lang="ru-RU" smtClean="0"/>
              <a:t>17.05.2025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459F020-C2FF-6B49-B3A4-11EFC4D5B5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988F1C-CD4E-2407-7220-5D41D6A9B0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2DD04-CD57-A14B-8336-7065995ADA1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0717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7768EEA-4F59-3BE0-FFB8-F08C8AC14029}"/>
              </a:ext>
            </a:extLst>
          </p:cNvPr>
          <p:cNvSpPr txBox="1"/>
          <p:nvPr/>
        </p:nvSpPr>
        <p:spPr>
          <a:xfrm>
            <a:off x="3413234" y="2705725"/>
            <a:ext cx="536553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400" b="1" dirty="0">
                <a:latin typeface="Helvetica" pitchFamily="2" charset="0"/>
              </a:rPr>
              <a:t>самый быстрый </a:t>
            </a:r>
            <a:r>
              <a:rPr lang="ru-RU" sz="4400" b="1" dirty="0">
                <a:solidFill>
                  <a:srgbClr val="00B050"/>
                </a:solidFill>
                <a:latin typeface="Helvetica" pitchFamily="2" charset="0"/>
              </a:rPr>
              <a:t>мессенджер</a:t>
            </a:r>
          </a:p>
        </p:txBody>
      </p:sp>
    </p:spTree>
    <p:extLst>
      <p:ext uri="{BB962C8B-B14F-4D97-AF65-F5344CB8AC3E}">
        <p14:creationId xmlns:p14="http://schemas.microsoft.com/office/powerpoint/2010/main" val="1925161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DCC0E9-BFD7-ABF1-89E6-82940DC5A5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C8AD3B5-01FB-08C4-06F7-843836B4C908}"/>
              </a:ext>
            </a:extLst>
          </p:cNvPr>
          <p:cNvSpPr txBox="1"/>
          <p:nvPr/>
        </p:nvSpPr>
        <p:spPr>
          <a:xfrm>
            <a:off x="3694385" y="2736502"/>
            <a:ext cx="48032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lvetica" pitchFamily="2" charset="0"/>
              </a:rPr>
              <a:t>Lorem ipsum dolor sit </a:t>
            </a:r>
            <a:r>
              <a:rPr lang="en-US" sz="2800" b="1" dirty="0" err="1">
                <a:latin typeface="Helvetica" pitchFamily="2" charset="0"/>
              </a:rPr>
              <a:t>amet</a:t>
            </a:r>
            <a:r>
              <a:rPr lang="en-US" sz="2800" b="1" dirty="0">
                <a:latin typeface="Helvetica" pitchFamily="2" charset="0"/>
              </a:rPr>
              <a:t> </a:t>
            </a:r>
            <a:r>
              <a:rPr lang="en-US" sz="2800" b="1" dirty="0" err="1">
                <a:latin typeface="Helvetica" pitchFamily="2" charset="0"/>
              </a:rPr>
              <a:t>consectetur</a:t>
            </a:r>
            <a:r>
              <a:rPr lang="en-US" sz="2800" b="1" dirty="0">
                <a:latin typeface="Helvetica" pitchFamily="2" charset="0"/>
              </a:rPr>
              <a:t> </a:t>
            </a:r>
            <a:r>
              <a:rPr lang="en-US" sz="2800" b="1" dirty="0" err="1">
                <a:latin typeface="Helvetica" pitchFamily="2" charset="0"/>
              </a:rPr>
              <a:t>adipiscing</a:t>
            </a:r>
            <a:r>
              <a:rPr lang="en-US" sz="2800" b="1" dirty="0">
                <a:latin typeface="Helvetica" pitchFamily="2" charset="0"/>
              </a:rPr>
              <a:t> </a:t>
            </a:r>
            <a:r>
              <a:rPr lang="en-US" sz="2800" b="1" dirty="0" err="1">
                <a:latin typeface="Helvetica" pitchFamily="2" charset="0"/>
              </a:rPr>
              <a:t>elit</a:t>
            </a:r>
            <a:r>
              <a:rPr lang="en-US" sz="2800" b="1" dirty="0">
                <a:latin typeface="Helvetica" pitchFamily="2" charset="0"/>
              </a:rPr>
              <a:t>.</a:t>
            </a:r>
            <a:endParaRPr lang="ru-RU" sz="2800" b="1" dirty="0">
              <a:latin typeface="Helvetica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BD1CDE-9E11-D059-5B49-A92D8B80F018}"/>
              </a:ext>
            </a:extLst>
          </p:cNvPr>
          <p:cNvSpPr txBox="1"/>
          <p:nvPr/>
        </p:nvSpPr>
        <p:spPr>
          <a:xfrm>
            <a:off x="4462624" y="252248"/>
            <a:ext cx="32667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00B050"/>
                </a:solidFill>
                <a:latin typeface="Helvetica" pitchFamily="2" charset="0"/>
              </a:rPr>
              <a:t>Метрики_2</a:t>
            </a:r>
          </a:p>
        </p:txBody>
      </p:sp>
    </p:spTree>
    <p:extLst>
      <p:ext uri="{BB962C8B-B14F-4D97-AF65-F5344CB8AC3E}">
        <p14:creationId xmlns:p14="http://schemas.microsoft.com/office/powerpoint/2010/main" val="725239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FC1DEF-2204-D9A6-85FB-9F47DFBE5E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3D4B3C-FC01-D428-EFEC-D40C76EC4537}"/>
              </a:ext>
            </a:extLst>
          </p:cNvPr>
          <p:cNvSpPr txBox="1"/>
          <p:nvPr/>
        </p:nvSpPr>
        <p:spPr>
          <a:xfrm>
            <a:off x="4804213" y="210207"/>
            <a:ext cx="25835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00B050"/>
                </a:solidFill>
                <a:latin typeface="Helvetica" pitchFamily="2" charset="0"/>
              </a:rPr>
              <a:t>История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C3C929-0076-43FA-20DB-74001AC08033}"/>
              </a:ext>
            </a:extLst>
          </p:cNvPr>
          <p:cNvSpPr txBox="1"/>
          <p:nvPr/>
        </p:nvSpPr>
        <p:spPr>
          <a:xfrm>
            <a:off x="1345327" y="2482408"/>
            <a:ext cx="409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2293D1-36D5-5F67-3E81-4C019BDB4194}"/>
              </a:ext>
            </a:extLst>
          </p:cNvPr>
          <p:cNvSpPr txBox="1"/>
          <p:nvPr/>
        </p:nvSpPr>
        <p:spPr>
          <a:xfrm>
            <a:off x="2527739" y="2527409"/>
            <a:ext cx="3393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Сменили ментора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4C752A-8043-EC94-B796-E1B75D3C9737}"/>
              </a:ext>
            </a:extLst>
          </p:cNvPr>
          <p:cNvSpPr txBox="1"/>
          <p:nvPr/>
        </p:nvSpPr>
        <p:spPr>
          <a:xfrm>
            <a:off x="1361092" y="3312238"/>
            <a:ext cx="756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2-4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92F337-94F0-6B2E-106A-678BCFC57EDC}"/>
              </a:ext>
            </a:extLst>
          </p:cNvPr>
          <p:cNvSpPr txBox="1"/>
          <p:nvPr/>
        </p:nvSpPr>
        <p:spPr>
          <a:xfrm>
            <a:off x="2527739" y="3312238"/>
            <a:ext cx="3393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en-US" dirty="0"/>
              <a:t>MVP</a:t>
            </a: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D8AAD4-4AF5-C474-D715-9BA7113FCD1F}"/>
              </a:ext>
            </a:extLst>
          </p:cNvPr>
          <p:cNvSpPr txBox="1"/>
          <p:nvPr/>
        </p:nvSpPr>
        <p:spPr>
          <a:xfrm>
            <a:off x="1345327" y="4142068"/>
            <a:ext cx="756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en-US" dirty="0"/>
              <a:t>5-6</a:t>
            </a:r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6C38F1-CB11-BF31-D08E-ADCE89FA08B4}"/>
              </a:ext>
            </a:extLst>
          </p:cNvPr>
          <p:cNvSpPr txBox="1"/>
          <p:nvPr/>
        </p:nvSpPr>
        <p:spPr>
          <a:xfrm>
            <a:off x="2527739" y="4097067"/>
            <a:ext cx="33938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Доработка</a:t>
            </a:r>
          </a:p>
        </p:txBody>
      </p:sp>
    </p:spTree>
    <p:extLst>
      <p:ext uri="{BB962C8B-B14F-4D97-AF65-F5344CB8AC3E}">
        <p14:creationId xmlns:p14="http://schemas.microsoft.com/office/powerpoint/2010/main" val="1643814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CE8BF3-5E8B-5C39-F513-DA400D881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754346-0636-B5E4-6E01-06BC9BA761C1}"/>
              </a:ext>
            </a:extLst>
          </p:cNvPr>
          <p:cNvSpPr txBox="1"/>
          <p:nvPr/>
        </p:nvSpPr>
        <p:spPr>
          <a:xfrm>
            <a:off x="5260920" y="157654"/>
            <a:ext cx="16701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00B050"/>
                </a:solidFill>
                <a:latin typeface="Helvetica" pitchFamily="2" charset="0"/>
              </a:rPr>
              <a:t>Демо</a:t>
            </a:r>
          </a:p>
        </p:txBody>
      </p:sp>
    </p:spTree>
    <p:extLst>
      <p:ext uri="{BB962C8B-B14F-4D97-AF65-F5344CB8AC3E}">
        <p14:creationId xmlns:p14="http://schemas.microsoft.com/office/powerpoint/2010/main" val="2414230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03BE6F-3A18-07CF-FCF6-9042D9010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745953-D573-EFA8-288B-F5065421CCFE}"/>
              </a:ext>
            </a:extLst>
          </p:cNvPr>
          <p:cNvSpPr txBox="1"/>
          <p:nvPr/>
        </p:nvSpPr>
        <p:spPr>
          <a:xfrm>
            <a:off x="4737784" y="231227"/>
            <a:ext cx="271643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00B050"/>
                </a:solidFill>
                <a:latin typeface="Helvetica" pitchFamily="2" charset="0"/>
              </a:rPr>
              <a:t>Будущее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82A825-78FE-FE80-FF33-7C117462EC88}"/>
              </a:ext>
            </a:extLst>
          </p:cNvPr>
          <p:cNvSpPr txBox="1"/>
          <p:nvPr/>
        </p:nvSpPr>
        <p:spPr>
          <a:xfrm>
            <a:off x="2207172" y="2057888"/>
            <a:ext cx="36996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Пересылка файлов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E458A18-936E-DD07-FE62-AAA237DEE652}"/>
              </a:ext>
            </a:extLst>
          </p:cNvPr>
          <p:cNvSpPr/>
          <p:nvPr/>
        </p:nvSpPr>
        <p:spPr>
          <a:xfrm>
            <a:off x="1755228" y="2283498"/>
            <a:ext cx="288000" cy="72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0B62F3-60A4-3198-EEA1-475D89A1A3E4}"/>
              </a:ext>
            </a:extLst>
          </p:cNvPr>
          <p:cNvSpPr txBox="1"/>
          <p:nvPr/>
        </p:nvSpPr>
        <p:spPr>
          <a:xfrm>
            <a:off x="2207173" y="3167390"/>
            <a:ext cx="4477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 err="1"/>
              <a:t>Логгирование</a:t>
            </a:r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1980531-883A-F92D-808A-959FF2504D1E}"/>
              </a:ext>
            </a:extLst>
          </p:cNvPr>
          <p:cNvSpPr/>
          <p:nvPr/>
        </p:nvSpPr>
        <p:spPr>
          <a:xfrm>
            <a:off x="1755228" y="3393000"/>
            <a:ext cx="288000" cy="72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31C260-C859-5CFF-7C78-C25C7CD989F0}"/>
              </a:ext>
            </a:extLst>
          </p:cNvPr>
          <p:cNvSpPr txBox="1"/>
          <p:nvPr/>
        </p:nvSpPr>
        <p:spPr>
          <a:xfrm>
            <a:off x="2207172" y="4276893"/>
            <a:ext cx="38888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 err="1"/>
              <a:t>Синтакс-хайлайтинг</a:t>
            </a:r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7C26DB4-65BF-576E-A582-FFF34B8FEE3E}"/>
              </a:ext>
            </a:extLst>
          </p:cNvPr>
          <p:cNvSpPr/>
          <p:nvPr/>
        </p:nvSpPr>
        <p:spPr>
          <a:xfrm>
            <a:off x="1755228" y="4502503"/>
            <a:ext cx="288000" cy="72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094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704CFD3-5526-7DAD-C24C-B4B21632F00E}"/>
              </a:ext>
            </a:extLst>
          </p:cNvPr>
          <p:cNvSpPr txBox="1"/>
          <p:nvPr/>
        </p:nvSpPr>
        <p:spPr>
          <a:xfrm>
            <a:off x="5081752" y="1543868"/>
            <a:ext cx="2028496" cy="37702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3900" b="1" dirty="0">
                <a:solidFill>
                  <a:srgbClr val="00B050"/>
                </a:solidFill>
                <a:latin typeface="Helvetica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4729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38A54E8-88CA-4881-96CD-60574059CA97}"/>
              </a:ext>
            </a:extLst>
          </p:cNvPr>
          <p:cNvSpPr txBox="1"/>
          <p:nvPr/>
        </p:nvSpPr>
        <p:spPr>
          <a:xfrm>
            <a:off x="4976648" y="262758"/>
            <a:ext cx="2238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00B050"/>
                </a:solidFill>
                <a:latin typeface="Helvetica" pitchFamily="2" charset="0"/>
              </a:rPr>
              <a:t>бэкенд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DAD45C4-2C17-E72E-2985-BC3B4BE75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172" y="1032199"/>
            <a:ext cx="2997200" cy="3945782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7400D17-80F0-D440-A88B-65E00319F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6628" y="1006956"/>
            <a:ext cx="2997200" cy="39962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BEF80B0-BAE2-588A-16D2-DE5834C2CE16}"/>
              </a:ext>
            </a:extLst>
          </p:cNvPr>
          <p:cNvSpPr txBox="1"/>
          <p:nvPr/>
        </p:nvSpPr>
        <p:spPr>
          <a:xfrm>
            <a:off x="1598885" y="5281522"/>
            <a:ext cx="24357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latin typeface="Helvetica" pitchFamily="2" charset="0"/>
              </a:rPr>
              <a:t>Перепечаев</a:t>
            </a:r>
            <a:r>
              <a:rPr lang="ru-RU" b="1" dirty="0">
                <a:solidFill>
                  <a:schemeClr val="accent3"/>
                </a:solidFill>
                <a:latin typeface="Helvetica" pitchFamily="2" charset="0"/>
              </a:rPr>
              <a:t> </a:t>
            </a:r>
            <a:r>
              <a:rPr lang="ru-RU" sz="2800" b="1" dirty="0">
                <a:latin typeface="Helvetica" pitchFamily="2" charset="0"/>
              </a:rPr>
              <a:t>Виктор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C329F1-0FB3-F413-E923-FA1C25A61FF7}"/>
              </a:ext>
            </a:extLst>
          </p:cNvPr>
          <p:cNvSpPr txBox="1"/>
          <p:nvPr/>
        </p:nvSpPr>
        <p:spPr>
          <a:xfrm>
            <a:off x="8594397" y="5281523"/>
            <a:ext cx="15616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Даниил Огнев</a:t>
            </a:r>
          </a:p>
        </p:txBody>
      </p:sp>
    </p:spTree>
    <p:extLst>
      <p:ext uri="{BB962C8B-B14F-4D97-AF65-F5344CB8AC3E}">
        <p14:creationId xmlns:p14="http://schemas.microsoft.com/office/powerpoint/2010/main" val="1231770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3F9E35-3ABC-3769-66B9-491B01382C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34F0D9-797B-800B-0FA8-CB11413CE168}"/>
              </a:ext>
            </a:extLst>
          </p:cNvPr>
          <p:cNvSpPr txBox="1"/>
          <p:nvPr/>
        </p:nvSpPr>
        <p:spPr>
          <a:xfrm>
            <a:off x="4597400" y="262758"/>
            <a:ext cx="2997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 err="1">
                <a:solidFill>
                  <a:srgbClr val="00B050"/>
                </a:solidFill>
                <a:latin typeface="Helvetica" pitchFamily="2" charset="0"/>
              </a:rPr>
              <a:t>фронтэнд</a:t>
            </a:r>
            <a:endParaRPr lang="ru-RU" sz="4400" b="1" dirty="0">
              <a:solidFill>
                <a:srgbClr val="00B050"/>
              </a:solidFill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6840D4-76AB-38AE-0A57-79B441F923A3}"/>
              </a:ext>
            </a:extLst>
          </p:cNvPr>
          <p:cNvSpPr txBox="1"/>
          <p:nvPr/>
        </p:nvSpPr>
        <p:spPr>
          <a:xfrm>
            <a:off x="4271579" y="5715291"/>
            <a:ext cx="36488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latin typeface="Helvetica" pitchFamily="2" charset="0"/>
              </a:rPr>
              <a:t>Кондрашов Матвей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55313F-1070-8E7F-3F5A-379CEB27A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400" y="1266271"/>
            <a:ext cx="2997200" cy="401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813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6E28F4-9679-853F-FF58-97FBB8D6C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58C67E4-A0D1-28F7-AC90-59FE20546A79}"/>
              </a:ext>
            </a:extLst>
          </p:cNvPr>
          <p:cNvSpPr txBox="1"/>
          <p:nvPr/>
        </p:nvSpPr>
        <p:spPr>
          <a:xfrm>
            <a:off x="5583183" y="234768"/>
            <a:ext cx="102563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 err="1">
                <a:solidFill>
                  <a:srgbClr val="00B050"/>
                </a:solidFill>
                <a:latin typeface="Helvetica" pitchFamily="2" charset="0"/>
              </a:rPr>
              <a:t>бд</a:t>
            </a:r>
            <a:endParaRPr lang="ru-RU" sz="4400" b="1" dirty="0">
              <a:solidFill>
                <a:srgbClr val="00B050"/>
              </a:solidFill>
              <a:latin typeface="Helvetica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D61C4B-8A46-3273-58A5-96E4FCB7A36B}"/>
              </a:ext>
            </a:extLst>
          </p:cNvPr>
          <p:cNvSpPr txBox="1"/>
          <p:nvPr/>
        </p:nvSpPr>
        <p:spPr>
          <a:xfrm>
            <a:off x="4316686" y="5715291"/>
            <a:ext cx="35586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latin typeface="Helvetica" pitchFamily="2" charset="0"/>
              </a:rPr>
              <a:t>Нарижный Михаил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D31C6B-4CED-89F2-CE2B-9FA63E0A4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400" y="1266271"/>
            <a:ext cx="2997200" cy="4015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221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0EF4A68-31CF-3F1E-F083-F2C24A13561C}"/>
              </a:ext>
            </a:extLst>
          </p:cNvPr>
          <p:cNvSpPr txBox="1"/>
          <p:nvPr/>
        </p:nvSpPr>
        <p:spPr>
          <a:xfrm>
            <a:off x="4976648" y="262758"/>
            <a:ext cx="22387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00B050"/>
                </a:solidFill>
                <a:latin typeface="Helvetica" pitchFamily="2" charset="0"/>
              </a:rPr>
              <a:t>Плюсы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506403-E5A1-37B7-FB9D-F8BB41A43E5A}"/>
              </a:ext>
            </a:extLst>
          </p:cNvPr>
          <p:cNvSpPr txBox="1"/>
          <p:nvPr/>
        </p:nvSpPr>
        <p:spPr>
          <a:xfrm>
            <a:off x="2207173" y="2057888"/>
            <a:ext cx="3279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Работает без </a:t>
            </a:r>
            <a:r>
              <a:rPr lang="en-US" dirty="0"/>
              <a:t>GUI</a:t>
            </a:r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7B88884-00EF-D652-C65C-EBE668423E0B}"/>
              </a:ext>
            </a:extLst>
          </p:cNvPr>
          <p:cNvSpPr/>
          <p:nvPr/>
        </p:nvSpPr>
        <p:spPr>
          <a:xfrm>
            <a:off x="1755228" y="2283498"/>
            <a:ext cx="288000" cy="72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6B334E-C793-C860-48E3-4E5077B5B2D5}"/>
              </a:ext>
            </a:extLst>
          </p:cNvPr>
          <p:cNvSpPr txBox="1"/>
          <p:nvPr/>
        </p:nvSpPr>
        <p:spPr>
          <a:xfrm>
            <a:off x="2207173" y="3167390"/>
            <a:ext cx="4477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Мало весит/потребляет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06516B0A-1AC7-8105-E5D1-B95F2AAC8F07}"/>
              </a:ext>
            </a:extLst>
          </p:cNvPr>
          <p:cNvSpPr/>
          <p:nvPr/>
        </p:nvSpPr>
        <p:spPr>
          <a:xfrm>
            <a:off x="1755228" y="3393000"/>
            <a:ext cx="288000" cy="72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ED962F-A65C-7C8B-5671-669FD514EF76}"/>
              </a:ext>
            </a:extLst>
          </p:cNvPr>
          <p:cNvSpPr txBox="1"/>
          <p:nvPr/>
        </p:nvSpPr>
        <p:spPr>
          <a:xfrm>
            <a:off x="2207173" y="4276893"/>
            <a:ext cx="3279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Шустрый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8AFDD719-44F7-BFF6-1CC4-63AD8D40A2E7}"/>
              </a:ext>
            </a:extLst>
          </p:cNvPr>
          <p:cNvSpPr/>
          <p:nvPr/>
        </p:nvSpPr>
        <p:spPr>
          <a:xfrm>
            <a:off x="1755228" y="4502503"/>
            <a:ext cx="288000" cy="72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17542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6207E0-B1D3-67A1-A934-87E07970EE0E}"/>
              </a:ext>
            </a:extLst>
          </p:cNvPr>
          <p:cNvSpPr txBox="1"/>
          <p:nvPr/>
        </p:nvSpPr>
        <p:spPr>
          <a:xfrm>
            <a:off x="4558862" y="231227"/>
            <a:ext cx="30742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00B050"/>
                </a:solidFill>
                <a:latin typeface="Helvetica" pitchFamily="2" charset="0"/>
              </a:rPr>
              <a:t>Для кого?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2E21C9-491A-2590-256D-B5E4DDAEDDE1}"/>
              </a:ext>
            </a:extLst>
          </p:cNvPr>
          <p:cNvSpPr txBox="1"/>
          <p:nvPr/>
        </p:nvSpPr>
        <p:spPr>
          <a:xfrm>
            <a:off x="4724399" y="4130567"/>
            <a:ext cx="274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Минималисты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1F6214-06D0-C618-E48F-34ECBB73C02F}"/>
              </a:ext>
            </a:extLst>
          </p:cNvPr>
          <p:cNvSpPr txBox="1"/>
          <p:nvPr/>
        </p:nvSpPr>
        <p:spPr>
          <a:xfrm>
            <a:off x="3145218" y="1820240"/>
            <a:ext cx="59015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Пользователи с плохой связью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F19DA49-D7C0-83F8-BDF7-C79EE56CB7D2}"/>
              </a:ext>
            </a:extLst>
          </p:cNvPr>
          <p:cNvSpPr txBox="1"/>
          <p:nvPr/>
        </p:nvSpPr>
        <p:spPr>
          <a:xfrm>
            <a:off x="4954311" y="5285731"/>
            <a:ext cx="22833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Сисадмины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1BCAA0-4987-795D-CD41-9B6F5970D35D}"/>
              </a:ext>
            </a:extLst>
          </p:cNvPr>
          <p:cNvSpPr txBox="1"/>
          <p:nvPr/>
        </p:nvSpPr>
        <p:spPr>
          <a:xfrm>
            <a:off x="4291503" y="2975403"/>
            <a:ext cx="36089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1" dirty="0">
                <a:latin typeface="Helvetica" pitchFamily="2" charset="0"/>
              </a:rPr>
              <a:t>Enterprise-</a:t>
            </a:r>
            <a:r>
              <a:rPr lang="ru-RU" sz="2800" b="1" dirty="0">
                <a:latin typeface="Helvetica" pitchFamily="2" charset="0"/>
              </a:rPr>
              <a:t>клиенты</a:t>
            </a: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6B849512-8FFC-B45A-8130-FC8EE36DF2D8}"/>
              </a:ext>
            </a:extLst>
          </p:cNvPr>
          <p:cNvSpPr/>
          <p:nvPr/>
        </p:nvSpPr>
        <p:spPr>
          <a:xfrm>
            <a:off x="12318081" y="4781235"/>
            <a:ext cx="219600" cy="21974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585948E3-E839-E525-D54D-1923C326DE71}"/>
              </a:ext>
            </a:extLst>
          </p:cNvPr>
          <p:cNvSpPr/>
          <p:nvPr/>
        </p:nvSpPr>
        <p:spPr>
          <a:xfrm>
            <a:off x="12336081" y="5234018"/>
            <a:ext cx="183600" cy="1836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5DD1FA4C-E1E9-2D34-7998-4544B3741257}"/>
              </a:ext>
            </a:extLst>
          </p:cNvPr>
          <p:cNvSpPr/>
          <p:nvPr/>
        </p:nvSpPr>
        <p:spPr>
          <a:xfrm>
            <a:off x="12354081" y="5646746"/>
            <a:ext cx="147600" cy="1476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E0087061-6841-EB5C-DE0A-965F718DAC08}"/>
              </a:ext>
            </a:extLst>
          </p:cNvPr>
          <p:cNvSpPr/>
          <p:nvPr/>
        </p:nvSpPr>
        <p:spPr>
          <a:xfrm>
            <a:off x="12372081" y="6023474"/>
            <a:ext cx="111600" cy="1116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4749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2115E8-FFE3-99E5-8EB8-5CE9DC8B8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789C3FC-DD76-5F9A-D380-53C85D23CBAA}"/>
              </a:ext>
            </a:extLst>
          </p:cNvPr>
          <p:cNvSpPr txBox="1"/>
          <p:nvPr/>
        </p:nvSpPr>
        <p:spPr>
          <a:xfrm>
            <a:off x="4208079" y="241738"/>
            <a:ext cx="377584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00B050"/>
                </a:solidFill>
                <a:latin typeface="Helvetica" pitchFamily="2" charset="0"/>
              </a:rPr>
              <a:t>Архитектура</a:t>
            </a: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AAF57A3C-86CF-6B7C-B64A-FF20CBFA1C59}"/>
              </a:ext>
            </a:extLst>
          </p:cNvPr>
          <p:cNvSpPr/>
          <p:nvPr/>
        </p:nvSpPr>
        <p:spPr>
          <a:xfrm>
            <a:off x="12318081" y="4781235"/>
            <a:ext cx="219600" cy="21974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0F2C69B2-EB49-1A03-BC90-56A86FC8BEA7}"/>
              </a:ext>
            </a:extLst>
          </p:cNvPr>
          <p:cNvSpPr/>
          <p:nvPr/>
        </p:nvSpPr>
        <p:spPr>
          <a:xfrm>
            <a:off x="12336081" y="5234018"/>
            <a:ext cx="183600" cy="1836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401EE7C0-6549-0B01-279C-628BF766E907}"/>
              </a:ext>
            </a:extLst>
          </p:cNvPr>
          <p:cNvSpPr/>
          <p:nvPr/>
        </p:nvSpPr>
        <p:spPr>
          <a:xfrm>
            <a:off x="12354081" y="5646746"/>
            <a:ext cx="147600" cy="1476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D36AD6F5-F432-431B-A13C-8FD58D4DEBBD}"/>
              </a:ext>
            </a:extLst>
          </p:cNvPr>
          <p:cNvSpPr/>
          <p:nvPr/>
        </p:nvSpPr>
        <p:spPr>
          <a:xfrm>
            <a:off x="12372081" y="6023474"/>
            <a:ext cx="111600" cy="1116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7C60D6CC-D70F-E494-8D6D-A771D5922723}"/>
              </a:ext>
            </a:extLst>
          </p:cNvPr>
          <p:cNvSpPr/>
          <p:nvPr/>
        </p:nvSpPr>
        <p:spPr>
          <a:xfrm>
            <a:off x="1462926" y="4349339"/>
            <a:ext cx="2795752" cy="1303282"/>
          </a:xfrm>
          <a:prstGeom prst="roundRect">
            <a:avLst/>
          </a:prstGeom>
          <a:ln w="6985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latin typeface="Helvetica" pitchFamily="2" charset="0"/>
              </a:rPr>
              <a:t>Клиент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7A564DD-33F8-1133-E5C8-AF10D00F1149}"/>
              </a:ext>
            </a:extLst>
          </p:cNvPr>
          <p:cNvSpPr/>
          <p:nvPr/>
        </p:nvSpPr>
        <p:spPr>
          <a:xfrm>
            <a:off x="4656082" y="1584304"/>
            <a:ext cx="2795752" cy="1303282"/>
          </a:xfrm>
          <a:prstGeom prst="roundRect">
            <a:avLst/>
          </a:prstGeom>
          <a:ln w="6985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latin typeface="Helvetica" pitchFamily="2" charset="0"/>
              </a:rPr>
              <a:t>Сервер</a:t>
            </a:r>
            <a:endParaRPr lang="ru-RU" b="1" dirty="0">
              <a:latin typeface="Helvetica" pitchFamily="2" charset="0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7AFE4675-8FAA-A661-832B-45EB8BA0045B}"/>
              </a:ext>
            </a:extLst>
          </p:cNvPr>
          <p:cNvSpPr/>
          <p:nvPr/>
        </p:nvSpPr>
        <p:spPr>
          <a:xfrm>
            <a:off x="7849242" y="4349339"/>
            <a:ext cx="2795752" cy="1303282"/>
          </a:xfrm>
          <a:prstGeom prst="roundRect">
            <a:avLst/>
          </a:prstGeom>
          <a:ln w="6985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800" b="1" dirty="0">
                <a:latin typeface="Helvetica" pitchFamily="2" charset="0"/>
              </a:rPr>
              <a:t>База Данных</a:t>
            </a:r>
          </a:p>
        </p:txBody>
      </p:sp>
      <p:sp>
        <p:nvSpPr>
          <p:cNvPr id="11" name="Двойная стрелка вверх/вниз 10">
            <a:extLst>
              <a:ext uri="{FF2B5EF4-FFF2-40B4-BE49-F238E27FC236}">
                <a16:creationId xmlns:a16="http://schemas.microsoft.com/office/drawing/2014/main" id="{CC57A462-DFE0-46D5-EB50-999781868616}"/>
              </a:ext>
            </a:extLst>
          </p:cNvPr>
          <p:cNvSpPr/>
          <p:nvPr/>
        </p:nvSpPr>
        <p:spPr>
          <a:xfrm rot="3240759">
            <a:off x="3783733" y="2744572"/>
            <a:ext cx="218521" cy="1727466"/>
          </a:xfrm>
          <a:prstGeom prst="upDownArrow">
            <a:avLst/>
          </a:prstGeom>
          <a:solidFill>
            <a:srgbClr val="00B050"/>
          </a:solidFill>
          <a:ln w="6985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2800" b="1">
              <a:solidFill>
                <a:schemeClr val="dk1"/>
              </a:solidFill>
              <a:latin typeface="Helvetica" pitchFamily="2" charset="0"/>
            </a:endParaRPr>
          </a:p>
        </p:txBody>
      </p:sp>
      <p:sp>
        <p:nvSpPr>
          <p:cNvPr id="19" name="Двойная стрелка вверх/вниз 18">
            <a:extLst>
              <a:ext uri="{FF2B5EF4-FFF2-40B4-BE49-F238E27FC236}">
                <a16:creationId xmlns:a16="http://schemas.microsoft.com/office/drawing/2014/main" id="{179A62DC-6A8A-BDD0-0C69-AF699BD91FED}"/>
              </a:ext>
            </a:extLst>
          </p:cNvPr>
          <p:cNvSpPr/>
          <p:nvPr/>
        </p:nvSpPr>
        <p:spPr>
          <a:xfrm rot="18359241" flipH="1">
            <a:off x="7980900" y="2744570"/>
            <a:ext cx="218521" cy="1727466"/>
          </a:xfrm>
          <a:prstGeom prst="upDownArrow">
            <a:avLst/>
          </a:prstGeom>
          <a:solidFill>
            <a:srgbClr val="00B050"/>
          </a:solidFill>
          <a:ln w="6985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2800" b="1">
              <a:solidFill>
                <a:schemeClr val="dk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92443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E004AA-362C-53C4-0300-16F0AAF46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963646-6BDF-567A-049B-3849C070A94F}"/>
              </a:ext>
            </a:extLst>
          </p:cNvPr>
          <p:cNvSpPr txBox="1"/>
          <p:nvPr/>
        </p:nvSpPr>
        <p:spPr>
          <a:xfrm>
            <a:off x="4208080" y="241738"/>
            <a:ext cx="349600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00B050"/>
                </a:solidFill>
                <a:latin typeface="Helvetica" pitchFamily="2" charset="0"/>
              </a:rPr>
              <a:t>Технологии</a:t>
            </a:r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535A2200-1773-20A9-FE61-07400D8CFEB2}"/>
              </a:ext>
            </a:extLst>
          </p:cNvPr>
          <p:cNvSpPr/>
          <p:nvPr/>
        </p:nvSpPr>
        <p:spPr>
          <a:xfrm>
            <a:off x="12318081" y="4781235"/>
            <a:ext cx="219600" cy="21974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4AD333ED-E668-35C2-CD2C-27DEF4AFEADA}"/>
              </a:ext>
            </a:extLst>
          </p:cNvPr>
          <p:cNvSpPr/>
          <p:nvPr/>
        </p:nvSpPr>
        <p:spPr>
          <a:xfrm>
            <a:off x="12336081" y="5234018"/>
            <a:ext cx="183600" cy="1836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26877447-64A9-64CC-C9EC-EED573BCE375}"/>
              </a:ext>
            </a:extLst>
          </p:cNvPr>
          <p:cNvSpPr/>
          <p:nvPr/>
        </p:nvSpPr>
        <p:spPr>
          <a:xfrm>
            <a:off x="12354081" y="5646746"/>
            <a:ext cx="147600" cy="1476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0D30404E-3021-D2D5-A261-BD6D77AB2D9A}"/>
              </a:ext>
            </a:extLst>
          </p:cNvPr>
          <p:cNvSpPr/>
          <p:nvPr/>
        </p:nvSpPr>
        <p:spPr>
          <a:xfrm>
            <a:off x="12372081" y="6023474"/>
            <a:ext cx="111600" cy="111600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40DD846-776A-A082-DF62-2B964B9CBEC4}"/>
              </a:ext>
            </a:extLst>
          </p:cNvPr>
          <p:cNvSpPr txBox="1"/>
          <p:nvPr/>
        </p:nvSpPr>
        <p:spPr>
          <a:xfrm>
            <a:off x="2207173" y="2057888"/>
            <a:ext cx="3279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en-US" dirty="0"/>
              <a:t>C++</a:t>
            </a:r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8FB113F3-0A9D-618E-97A7-AFACB7748A67}"/>
              </a:ext>
            </a:extLst>
          </p:cNvPr>
          <p:cNvSpPr/>
          <p:nvPr/>
        </p:nvSpPr>
        <p:spPr>
          <a:xfrm>
            <a:off x="1755228" y="2283498"/>
            <a:ext cx="288000" cy="72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2AC4B3-3A61-AE9E-DC43-AB1BE1B3F3FC}"/>
              </a:ext>
            </a:extLst>
          </p:cNvPr>
          <p:cNvSpPr txBox="1"/>
          <p:nvPr/>
        </p:nvSpPr>
        <p:spPr>
          <a:xfrm>
            <a:off x="2207173" y="3167390"/>
            <a:ext cx="65374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en-US" dirty="0"/>
              <a:t>boost, </a:t>
            </a:r>
            <a:r>
              <a:rPr lang="en-US" dirty="0" err="1"/>
              <a:t>GoogleTest</a:t>
            </a:r>
            <a:r>
              <a:rPr lang="en-US" dirty="0"/>
              <a:t>, </a:t>
            </a:r>
            <a:r>
              <a:rPr lang="en-US" dirty="0" err="1"/>
              <a:t>ncurses</a:t>
            </a:r>
            <a:r>
              <a:rPr lang="en-US" dirty="0"/>
              <a:t>, </a:t>
            </a:r>
            <a:r>
              <a:rPr lang="en-US" dirty="0" err="1"/>
              <a:t>libpqxx</a:t>
            </a:r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C9E60F9-D6D1-FD26-752B-F1185AC91210}"/>
              </a:ext>
            </a:extLst>
          </p:cNvPr>
          <p:cNvSpPr/>
          <p:nvPr/>
        </p:nvSpPr>
        <p:spPr>
          <a:xfrm>
            <a:off x="1755228" y="3393000"/>
            <a:ext cx="288000" cy="72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F73601-CF51-F615-A5C6-B2F3BF1228DE}"/>
              </a:ext>
            </a:extLst>
          </p:cNvPr>
          <p:cNvSpPr txBox="1"/>
          <p:nvPr/>
        </p:nvSpPr>
        <p:spPr>
          <a:xfrm>
            <a:off x="2207173" y="4276893"/>
            <a:ext cx="32792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en-US" dirty="0"/>
              <a:t>PostgreSQL</a:t>
            </a:r>
            <a:endParaRPr lang="ru-RU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097B8402-E386-405E-8175-9B6AC9306656}"/>
              </a:ext>
            </a:extLst>
          </p:cNvPr>
          <p:cNvSpPr/>
          <p:nvPr/>
        </p:nvSpPr>
        <p:spPr>
          <a:xfrm>
            <a:off x="1755228" y="4502503"/>
            <a:ext cx="288000" cy="72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AE8086-E60A-288F-5FE8-9DF0D1BE88FD}"/>
              </a:ext>
            </a:extLst>
          </p:cNvPr>
          <p:cNvSpPr txBox="1"/>
          <p:nvPr/>
        </p:nvSpPr>
        <p:spPr>
          <a:xfrm>
            <a:off x="2207173" y="5386396"/>
            <a:ext cx="3657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>
              <a:defRPr sz="2800" b="1">
                <a:latin typeface="Helvetica" pitchFamily="2" charset="0"/>
              </a:defRPr>
            </a:lvl1pPr>
          </a:lstStyle>
          <a:p>
            <a:r>
              <a:rPr lang="ru-RU" dirty="0"/>
              <a:t>Сервер в Королёве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1F1A5013-2F9E-5536-8AAF-C5B32CDA4468}"/>
              </a:ext>
            </a:extLst>
          </p:cNvPr>
          <p:cNvSpPr/>
          <p:nvPr/>
        </p:nvSpPr>
        <p:spPr>
          <a:xfrm>
            <a:off x="1755228" y="5612006"/>
            <a:ext cx="288000" cy="72000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665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5E62848-BE9D-9A5F-9E25-B9859CF9960F}"/>
              </a:ext>
            </a:extLst>
          </p:cNvPr>
          <p:cNvSpPr txBox="1"/>
          <p:nvPr/>
        </p:nvSpPr>
        <p:spPr>
          <a:xfrm>
            <a:off x="4462624" y="252248"/>
            <a:ext cx="32667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400" b="1" dirty="0">
                <a:solidFill>
                  <a:srgbClr val="00B050"/>
                </a:solidFill>
                <a:latin typeface="Helvetica" pitchFamily="2" charset="0"/>
              </a:rPr>
              <a:t>Метрики_1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730061-EE62-FD27-F645-4CFD935CE927}"/>
              </a:ext>
            </a:extLst>
          </p:cNvPr>
          <p:cNvSpPr txBox="1"/>
          <p:nvPr/>
        </p:nvSpPr>
        <p:spPr>
          <a:xfrm>
            <a:off x="3694385" y="2736502"/>
            <a:ext cx="480322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Helvetica" pitchFamily="2" charset="0"/>
              </a:rPr>
              <a:t>Lorem ipsum dolor sit </a:t>
            </a:r>
            <a:r>
              <a:rPr lang="en-US" sz="2800" b="1" dirty="0" err="1">
                <a:latin typeface="Helvetica" pitchFamily="2" charset="0"/>
              </a:rPr>
              <a:t>amet</a:t>
            </a:r>
            <a:r>
              <a:rPr lang="en-US" sz="2800" b="1" dirty="0">
                <a:latin typeface="Helvetica" pitchFamily="2" charset="0"/>
              </a:rPr>
              <a:t> </a:t>
            </a:r>
            <a:r>
              <a:rPr lang="en-US" sz="2800" b="1" dirty="0" err="1">
                <a:latin typeface="Helvetica" pitchFamily="2" charset="0"/>
              </a:rPr>
              <a:t>consectetur</a:t>
            </a:r>
            <a:r>
              <a:rPr lang="en-US" sz="2800" b="1" dirty="0">
                <a:latin typeface="Helvetica" pitchFamily="2" charset="0"/>
              </a:rPr>
              <a:t> </a:t>
            </a:r>
            <a:r>
              <a:rPr lang="en-US" sz="2800" b="1" dirty="0" err="1">
                <a:latin typeface="Helvetica" pitchFamily="2" charset="0"/>
              </a:rPr>
              <a:t>adipiscing</a:t>
            </a:r>
            <a:r>
              <a:rPr lang="en-US" sz="2800" b="1" dirty="0">
                <a:latin typeface="Helvetica" pitchFamily="2" charset="0"/>
              </a:rPr>
              <a:t> </a:t>
            </a:r>
            <a:r>
              <a:rPr lang="en-US" sz="2800" b="1" dirty="0" err="1">
                <a:latin typeface="Helvetica" pitchFamily="2" charset="0"/>
              </a:rPr>
              <a:t>elit</a:t>
            </a:r>
            <a:r>
              <a:rPr lang="en-US" sz="2800" b="1" dirty="0">
                <a:latin typeface="Helvetica" pitchFamily="2" charset="0"/>
              </a:rPr>
              <a:t>.</a:t>
            </a:r>
            <a:endParaRPr lang="ru-RU" sz="2800" b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54084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{2DE44AD6-856C-F446-8589-CC4166C45C98}tf10001064</Template>
  <TotalTime>163</TotalTime>
  <Words>92</Words>
  <Application>Microsoft Macintosh PowerPoint</Application>
  <PresentationFormat>Широкоэкранный</PresentationFormat>
  <Paragraphs>43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Microsoft Office User</cp:lastModifiedBy>
  <cp:revision>1</cp:revision>
  <dcterms:created xsi:type="dcterms:W3CDTF">2025-05-17T08:17:45Z</dcterms:created>
  <dcterms:modified xsi:type="dcterms:W3CDTF">2025-05-17T11:01:25Z</dcterms:modified>
</cp:coreProperties>
</file>

<file path=docProps/thumbnail.jpeg>
</file>